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uario" initials="u" lastIdx="1" clrIdx="0">
    <p:extLst>
      <p:ext uri="{19B8F6BF-5375-455C-9EA6-DF929625EA0E}">
        <p15:presenceInfo xmlns:p15="http://schemas.microsoft.com/office/powerpoint/2012/main" userId="usuari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2382"/>
    <a:srgbClr val="F6E839"/>
    <a:srgbClr val="85C1D4"/>
    <a:srgbClr val="2A3289"/>
    <a:srgbClr val="F49510"/>
    <a:srgbClr val="94C245"/>
    <a:srgbClr val="5F5F5E"/>
    <a:srgbClr val="187FC3"/>
    <a:srgbClr val="B21580"/>
    <a:srgbClr val="E73B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5D2726-50F7-318C-0C9F-17989E66EC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D45EA9A-4F45-2F94-CD83-96CC1A2445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47F7ACA-05EF-5523-E6B8-47CBF5911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E383-1FD7-4BEC-8C68-B9188ECC1F9C}" type="datetimeFigureOut">
              <a:rPr lang="es-PE" smtClean="0"/>
              <a:t>23/05/2024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A34A50-AF62-DD37-444E-8CADECE1B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3BDAABA-00C0-2050-1D67-002EAF048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E807-B91A-466C-BA5D-23659F880FC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28214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0BBA8C-BAF0-B275-A0D9-3C52C79A7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7C10AB1-987A-6574-23CE-08FBA56BA7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DC9AAE5-17FD-6C8C-9899-D5569E259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E383-1FD7-4BEC-8C68-B9188ECC1F9C}" type="datetimeFigureOut">
              <a:rPr lang="es-PE" smtClean="0"/>
              <a:t>23/05/2024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8E4F311-568B-74F7-8929-9CFFC3C05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2AEDE4-B83B-D0BB-E626-EB8EC0CA9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E807-B91A-466C-BA5D-23659F880FC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6050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1504496-4E8F-19DE-A195-EBC99ECFF8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73AC64C-85E0-0467-1A59-AB46DAE4BF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8AD1715-6748-DEF0-33EB-265FACDF7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E383-1FD7-4BEC-8C68-B9188ECC1F9C}" type="datetimeFigureOut">
              <a:rPr lang="es-PE" smtClean="0"/>
              <a:t>23/05/2024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711F7C-B302-FEAA-349B-B33002A3B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8B5CA90-756F-ED0F-FE2D-2B3B22677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E807-B91A-466C-BA5D-23659F880FC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8462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79BEF5-054B-6212-8218-8E8CF4FC4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420B8D1-7375-2B4A-910F-36B8379DC7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0D9602-0355-E672-E8DE-7F8579FBC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E383-1FD7-4BEC-8C68-B9188ECC1F9C}" type="datetimeFigureOut">
              <a:rPr lang="es-PE" smtClean="0"/>
              <a:t>23/05/2024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1844F11-D70B-9C0B-97C5-25E19C48E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C20D337-7A49-1AD0-D008-D73E3D52B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E807-B91A-466C-BA5D-23659F880FC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8907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49B73E-48C9-ED4F-C9E3-E1D5EEEC7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4ACAA4E-CCFA-6931-8DAB-A172C1137D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FF6B5C-C011-CA1A-2A65-63D15CEEF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E383-1FD7-4BEC-8C68-B9188ECC1F9C}" type="datetimeFigureOut">
              <a:rPr lang="es-PE" smtClean="0"/>
              <a:t>23/05/2024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10F6966-7289-05E1-15AC-84D1C926E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29BEF6-8ECD-2179-236C-A73F7B17E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E807-B91A-466C-BA5D-23659F880FC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17537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06F214-91F0-AD65-2586-EFC6CDC12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B2908A-A520-C153-165C-377C5F9414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77994CC-FC30-DFCE-B22D-C2BD9E3396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5007C0D-DC1F-8640-385F-133844455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E383-1FD7-4BEC-8C68-B9188ECC1F9C}" type="datetimeFigureOut">
              <a:rPr lang="es-PE" smtClean="0"/>
              <a:t>23/05/2024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3389EFB-F0F4-512E-3D20-9D9244F67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6883407-1E41-A55B-95D3-8322E30C7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E807-B91A-466C-BA5D-23659F880FC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62671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9DDC93-3424-17C9-AE24-7A5EADF2B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5B198C0-6A23-C98D-2FB8-6F0C4087A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4817359-ED96-33B1-8B50-D1CAD2992B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B2D113C-1D43-A5B0-5453-C7EDAD3379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07B4538-A383-60BA-74AB-F9FDC74109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5EA2872-140B-CDF2-2116-301F903CA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E383-1FD7-4BEC-8C68-B9188ECC1F9C}" type="datetimeFigureOut">
              <a:rPr lang="es-PE" smtClean="0"/>
              <a:t>23/05/2024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564902E-3CC2-80EF-0EC2-D2BFC0610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2F118C0-BCF4-AF09-C621-C6287FC0C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E807-B91A-466C-BA5D-23659F880FC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85124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77148D-438E-DA40-6A15-55D1BF22B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4FC2A7A-0A19-12A7-9FEF-12CD273E6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E383-1FD7-4BEC-8C68-B9188ECC1F9C}" type="datetimeFigureOut">
              <a:rPr lang="es-PE" smtClean="0"/>
              <a:t>23/05/2024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9D1A64C-70C3-5DC0-1477-865D1A8A3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44D7ACB-B27E-234D-8387-D1697C441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E807-B91A-466C-BA5D-23659F880FC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5793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6C8B8C6-3BD1-6C24-2615-98DBB1CBF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E383-1FD7-4BEC-8C68-B9188ECC1F9C}" type="datetimeFigureOut">
              <a:rPr lang="es-PE" smtClean="0"/>
              <a:t>23/05/2024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D1F50B8-C971-56BD-8C6B-4F7308604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88EE02F-2B2E-15E9-C285-63D797C84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E807-B91A-466C-BA5D-23659F880FC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61613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8A0263-5722-5C4B-7807-A47D2944C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C29FB0-4427-6C35-A46E-1C34ADC898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889CB03-B681-F173-6AAA-326630E7F0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358ADA8-416B-2A4A-9DA6-B975A2679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E383-1FD7-4BEC-8C68-B9188ECC1F9C}" type="datetimeFigureOut">
              <a:rPr lang="es-PE" smtClean="0"/>
              <a:t>23/05/2024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64F36F7-65EF-C9B9-A215-C155EE5A8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9EE11A2-D816-2F7A-AA3E-567B85B35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E807-B91A-466C-BA5D-23659F880FC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42257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330349-6BD0-ADEE-17CD-1565490D1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AE92014-2BEB-0610-6717-FF8C370653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AF76133-78C6-D312-7E25-22F81085F8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E33D8E7-71A4-DB9D-C6E1-32B63F4C0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3E383-1FD7-4BEC-8C68-B9188ECC1F9C}" type="datetimeFigureOut">
              <a:rPr lang="es-PE" smtClean="0"/>
              <a:t>23/05/2024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380D90F-E58A-B78F-D324-70E5BF0ED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7EB6484-0BC6-2865-9A97-6C7462F53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E807-B91A-466C-BA5D-23659F880FC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7082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99047B7-2DC3-61D3-0616-48315A253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4E09690-4987-EBD0-8253-4F0515ED42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5A6DC8-BBCB-6088-3A97-065A6871CA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3E383-1FD7-4BEC-8C68-B9188ECC1F9C}" type="datetimeFigureOut">
              <a:rPr lang="es-PE" smtClean="0"/>
              <a:t>23/05/2024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40C9435-951A-C675-F6BD-B3DF338691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602D7F-27C1-33AB-57F7-2A3280240D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3E807-B91A-466C-BA5D-23659F880FC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90493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Google Shape;102;p4">
            <a:extLst>
              <a:ext uri="{FF2B5EF4-FFF2-40B4-BE49-F238E27FC236}">
                <a16:creationId xmlns:a16="http://schemas.microsoft.com/office/drawing/2014/main" id="{CD423A13-0EA9-4DFA-B1A8-154C8C71723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5011378"/>
              </p:ext>
            </p:extLst>
          </p:nvPr>
        </p:nvGraphicFramePr>
        <p:xfrm>
          <a:off x="370116" y="597245"/>
          <a:ext cx="11451768" cy="5663509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8694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3828">
                  <a:extLst>
                    <a:ext uri="{9D8B030D-6E8A-4147-A177-3AD203B41FA5}">
                      <a16:colId xmlns:a16="http://schemas.microsoft.com/office/drawing/2014/main" val="3097307064"/>
                    </a:ext>
                  </a:extLst>
                </a:gridCol>
                <a:gridCol w="2856412">
                  <a:extLst>
                    <a:ext uri="{9D8B030D-6E8A-4147-A177-3AD203B41FA5}">
                      <a16:colId xmlns:a16="http://schemas.microsoft.com/office/drawing/2014/main" val="1468077676"/>
                    </a:ext>
                  </a:extLst>
                </a:gridCol>
                <a:gridCol w="2852055">
                  <a:extLst>
                    <a:ext uri="{9D8B030D-6E8A-4147-A177-3AD203B41FA5}">
                      <a16:colId xmlns:a16="http://schemas.microsoft.com/office/drawing/2014/main" val="349953222"/>
                    </a:ext>
                  </a:extLst>
                </a:gridCol>
              </a:tblGrid>
              <a:tr h="455184">
                <a:tc grid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00"/>
                        <a:buFont typeface="Arial"/>
                        <a:buNone/>
                      </a:pPr>
                      <a:r>
                        <a:rPr lang="es-MX" sz="1400" u="none" strike="noStrike" cap="none" dirty="0">
                          <a:solidFill>
                            <a:schemeClr val="lt1"/>
                          </a:solidFill>
                          <a:latin typeface="AA Smart Sans Bold" panose="00000800000000000000" pitchFamily="50" charset="0"/>
                          <a:ea typeface="Calibri"/>
                          <a:cs typeface="Calibri"/>
                          <a:sym typeface="Calibri"/>
                        </a:rPr>
                        <a:t>Título</a:t>
                      </a:r>
                      <a:endParaRPr sz="1400" u="none" strike="noStrike" cap="none" dirty="0">
                        <a:solidFill>
                          <a:schemeClr val="lt1"/>
                        </a:solidFill>
                        <a:latin typeface="AA Smart Sans Bold" panose="00000800000000000000" pitchFamily="50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525" marR="64525" marT="32250" marB="32250" anchor="ctr">
                    <a:lnL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328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00"/>
                        <a:buFont typeface="Arial"/>
                        <a:buNone/>
                      </a:pPr>
                      <a:endParaRPr sz="1400" u="none" strike="noStrike" cap="none" dirty="0">
                        <a:solidFill>
                          <a:schemeClr val="lt1"/>
                        </a:solidFill>
                        <a:latin typeface="AA Smart Sans Bold" panose="00000800000000000000" pitchFamily="50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525" marR="64525" marT="32250" marB="32250" anchor="ctr">
                    <a:lnL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328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00"/>
                        <a:buFont typeface="Arial"/>
                        <a:buNone/>
                      </a:pPr>
                      <a:endParaRPr sz="1400" u="none" strike="noStrike" cap="none" dirty="0">
                        <a:solidFill>
                          <a:schemeClr val="lt1"/>
                        </a:solidFill>
                        <a:latin typeface="AA Smart Sans Bold" panose="00000800000000000000" pitchFamily="50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525" marR="64525" marT="32250" marB="32250" anchor="ctr">
                    <a:lnL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328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8022">
                <a:tc gridSpan="4">
                  <a:txBody>
                    <a:bodyPr/>
                    <a:lstStyle/>
                    <a:p>
                      <a:pPr marL="8255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lang="es-ES" sz="1400" u="none" strike="noStrike" cap="none" dirty="0">
                          <a:solidFill>
                            <a:srgbClr val="5F5F5E"/>
                          </a:solidFill>
                          <a:latin typeface="AA Smart Sans" panose="00000500000000000000" pitchFamily="50" charset="0"/>
                          <a:ea typeface="Calibri"/>
                          <a:cs typeface="Calibri"/>
                          <a:sym typeface="Calibri"/>
                        </a:rPr>
                        <a:t>Foco o subtítulo</a:t>
                      </a:r>
                    </a:p>
                  </a:txBody>
                  <a:tcPr marL="64525" marR="64525" marT="32250" marB="32250" anchor="ctr">
                    <a:lnL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8255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endParaRPr lang="es-ES" sz="1400" u="none" strike="noStrike" cap="none" dirty="0">
                        <a:solidFill>
                          <a:srgbClr val="5F5F5E"/>
                        </a:solidFill>
                        <a:latin typeface="AA Smart Sans" panose="00000500000000000000" pitchFamily="50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525" marR="64525" marT="32250" marB="32250" anchor="ctr">
                    <a:lnL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8255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endParaRPr lang="es-ES" sz="1400" u="none" strike="noStrike" cap="none" dirty="0">
                        <a:solidFill>
                          <a:srgbClr val="5F5F5E"/>
                        </a:solidFill>
                        <a:latin typeface="AA Smart Sans" panose="00000500000000000000" pitchFamily="50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525" marR="64525" marT="32250" marB="32250" anchor="ctr">
                    <a:lnL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8331">
                <a:tc gridSpan="4">
                  <a:txBody>
                    <a:bodyPr/>
                    <a:lstStyle/>
                    <a:p>
                      <a:pPr marL="8255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00"/>
                        <a:buFont typeface="Arial"/>
                        <a:buNone/>
                      </a:pPr>
                      <a:r>
                        <a:rPr lang="es-ES" sz="1400" u="none" strike="noStrike" cap="none" dirty="0">
                          <a:solidFill>
                            <a:srgbClr val="5F5F5E"/>
                          </a:solidFill>
                          <a:latin typeface="AA Smart Sans" panose="00000500000000000000" pitchFamily="50" charset="0"/>
                          <a:ea typeface="Calibri"/>
                          <a:cs typeface="Calibri"/>
                          <a:sym typeface="Calibri"/>
                        </a:rPr>
                        <a:t>Introducción</a:t>
                      </a:r>
                    </a:p>
                  </a:txBody>
                  <a:tcPr marL="64525" marR="64525" marT="32250" marB="32250" anchor="ctr">
                    <a:lnL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8255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00"/>
                        <a:buFont typeface="Arial"/>
                        <a:buNone/>
                      </a:pPr>
                      <a:endParaRPr lang="es-ES" sz="1400" u="none" strike="noStrike" cap="none" dirty="0">
                        <a:solidFill>
                          <a:srgbClr val="5F5F5E"/>
                        </a:solidFill>
                        <a:latin typeface="AA Smart Sans" panose="00000500000000000000" pitchFamily="50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525" marR="64525" marT="32250" marB="32250" anchor="ctr">
                    <a:lnL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8255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00"/>
                        <a:buFont typeface="Arial"/>
                        <a:buNone/>
                      </a:pPr>
                      <a:endParaRPr lang="es-ES" sz="1400" u="none" strike="noStrike" cap="none" dirty="0">
                        <a:solidFill>
                          <a:srgbClr val="5F5F5E"/>
                        </a:solidFill>
                        <a:latin typeface="AA Smart Sans" panose="00000500000000000000" pitchFamily="50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525" marR="64525" marT="32250" marB="32250" anchor="ctr">
                    <a:lnL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4824">
                <a:tc>
                  <a:txBody>
                    <a:bodyPr/>
                    <a:lstStyle/>
                    <a:p>
                      <a:pPr marL="873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00"/>
                        <a:buFont typeface="Arial"/>
                        <a:buNone/>
                      </a:pPr>
                      <a:endParaRPr lang="es-MX" sz="1400" u="none" strike="noStrike" cap="none" dirty="0">
                        <a:solidFill>
                          <a:srgbClr val="5F5F5E"/>
                        </a:solidFill>
                        <a:latin typeface="AA Smart Sans" panose="00000500000000000000" pitchFamily="50" charset="0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873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00"/>
                        <a:buFont typeface="Arial"/>
                        <a:buNone/>
                      </a:pPr>
                      <a:r>
                        <a:rPr lang="es-MX" sz="1400" u="none" strike="noStrike" cap="none" dirty="0">
                          <a:solidFill>
                            <a:srgbClr val="5F5F5E"/>
                          </a:solidFill>
                          <a:latin typeface="AA Smart Sans" panose="00000500000000000000" pitchFamily="50" charset="0"/>
                          <a:ea typeface="Calibri"/>
                          <a:cs typeface="Calibri"/>
                          <a:sym typeface="Calibri"/>
                        </a:rPr>
                        <a:t>FOTO 1</a:t>
                      </a:r>
                    </a:p>
                  </a:txBody>
                  <a:tcPr marL="64525" marR="64525" marT="32250" marB="32250">
                    <a:lnL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731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00"/>
                        <a:buFont typeface="Arial"/>
                        <a:buNone/>
                        <a:tabLst/>
                        <a:defRPr/>
                      </a:pP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F5F5E"/>
                        </a:solidFill>
                        <a:effectLst/>
                        <a:uLnTx/>
                        <a:uFillTx/>
                        <a:latin typeface="AA Smart Sans" panose="00000500000000000000" pitchFamily="50" charset="0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8731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00"/>
                        <a:buFont typeface="Arial"/>
                        <a:buNone/>
                        <a:tabLst/>
                        <a:defRPr/>
                      </a:pPr>
                      <a:r>
                        <a:rPr kumimoji="0" lang="es-MX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F5F5E"/>
                          </a:solidFill>
                          <a:effectLst/>
                          <a:uLnTx/>
                          <a:uFillTx/>
                          <a:latin typeface="AA Smart Sans" panose="00000500000000000000" pitchFamily="50" charset="0"/>
                          <a:ea typeface="Calibri"/>
                          <a:cs typeface="Calibri"/>
                          <a:sym typeface="Calibri"/>
                        </a:rPr>
                        <a:t>FOTO 2</a:t>
                      </a:r>
                    </a:p>
                    <a:p>
                      <a:pPr algn="l"/>
                      <a:endParaRPr lang="es-PE" sz="1800" dirty="0">
                        <a:latin typeface="AA Smart Sans" panose="00000500000000000000" pitchFamily="50" charset="0"/>
                      </a:endParaRPr>
                    </a:p>
                  </a:txBody>
                  <a:tcPr marL="64525" marR="64525" marT="32250" marB="32250">
                    <a:lnL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731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00"/>
                        <a:buFont typeface="Arial"/>
                        <a:buNone/>
                        <a:tabLst/>
                        <a:defRPr/>
                      </a:pP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F5F5E"/>
                        </a:solidFill>
                        <a:effectLst/>
                        <a:uLnTx/>
                        <a:uFillTx/>
                        <a:latin typeface="AA Smart Sans" panose="00000500000000000000" pitchFamily="50" charset="0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8731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00"/>
                        <a:buFont typeface="Arial"/>
                        <a:buNone/>
                        <a:tabLst/>
                        <a:defRPr/>
                      </a:pPr>
                      <a:r>
                        <a:rPr kumimoji="0" lang="es-MX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F5F5E"/>
                          </a:solidFill>
                          <a:effectLst/>
                          <a:uLnTx/>
                          <a:uFillTx/>
                          <a:latin typeface="AA Smart Sans" panose="00000500000000000000" pitchFamily="50" charset="0"/>
                          <a:ea typeface="Calibri"/>
                          <a:cs typeface="Calibri"/>
                          <a:sym typeface="Calibri"/>
                        </a:rPr>
                        <a:t>FOTO 3</a:t>
                      </a:r>
                    </a:p>
                  </a:txBody>
                  <a:tcPr marL="64525" marR="64525" marT="32250" marB="32250">
                    <a:lnL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731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00"/>
                        <a:buFont typeface="Arial"/>
                        <a:buNone/>
                        <a:tabLst/>
                        <a:defRPr/>
                      </a:pP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F5F5E"/>
                        </a:solidFill>
                        <a:effectLst/>
                        <a:uLnTx/>
                        <a:uFillTx/>
                        <a:latin typeface="AA Smart Sans" panose="00000500000000000000" pitchFamily="50" charset="0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8731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00"/>
                        <a:buFont typeface="Arial"/>
                        <a:buNone/>
                        <a:tabLst/>
                        <a:defRPr/>
                      </a:pPr>
                      <a:r>
                        <a:rPr kumimoji="0" lang="es-MX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F5F5E"/>
                          </a:solidFill>
                          <a:effectLst/>
                          <a:uLnTx/>
                          <a:uFillTx/>
                          <a:latin typeface="AA Smart Sans" panose="00000500000000000000" pitchFamily="50" charset="0"/>
                          <a:ea typeface="Calibri"/>
                          <a:cs typeface="Calibri"/>
                          <a:sym typeface="Calibri"/>
                        </a:rPr>
                        <a:t>FOTO 4</a:t>
                      </a:r>
                    </a:p>
                    <a:p>
                      <a:pPr marL="8731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00"/>
                        <a:buFont typeface="Arial"/>
                        <a:buNone/>
                        <a:tabLst/>
                        <a:defRPr/>
                      </a:pP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F5F5E"/>
                        </a:solidFill>
                        <a:effectLst/>
                        <a:uLnTx/>
                        <a:uFillTx/>
                        <a:latin typeface="AA Smart Sans" panose="00000500000000000000" pitchFamily="50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525" marR="64525" marT="32250" marB="32250">
                    <a:lnL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1291200"/>
                  </a:ext>
                </a:extLst>
              </a:tr>
              <a:tr h="783612">
                <a:tc>
                  <a:txBody>
                    <a:bodyPr/>
                    <a:lstStyle/>
                    <a:p>
                      <a:pPr marL="873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00"/>
                        <a:buFont typeface="Arial"/>
                        <a:buNone/>
                      </a:pPr>
                      <a:r>
                        <a:rPr lang="es-MX" sz="1400" u="none" strike="noStrike" cap="none" dirty="0">
                          <a:solidFill>
                            <a:srgbClr val="5F5F5E"/>
                          </a:solidFill>
                          <a:latin typeface="AA Smart Sans" panose="00000500000000000000" pitchFamily="50" charset="0"/>
                          <a:ea typeface="Calibri"/>
                          <a:cs typeface="Calibri"/>
                          <a:sym typeface="Calibri"/>
                        </a:rPr>
                        <a:t>Descripción con citas de los niños</a:t>
                      </a:r>
                    </a:p>
                  </a:txBody>
                  <a:tcPr marL="64525" marR="64525" marT="32250" marB="32250" anchor="ctr">
                    <a:lnL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731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00"/>
                        <a:buFont typeface="Arial"/>
                        <a:buNone/>
                      </a:pPr>
                      <a:r>
                        <a:rPr lang="es-MX" sz="1400" u="none" strike="noStrike" cap="none" dirty="0">
                          <a:solidFill>
                            <a:srgbClr val="5F5F5E"/>
                          </a:solidFill>
                          <a:latin typeface="AA Smart Sans" panose="00000500000000000000" pitchFamily="50" charset="0"/>
                          <a:ea typeface="Calibri"/>
                          <a:cs typeface="Calibri"/>
                          <a:sym typeface="Calibri"/>
                        </a:rPr>
                        <a:t>Descripción con citas de los niños</a:t>
                      </a:r>
                    </a:p>
                  </a:txBody>
                  <a:tcPr marL="64525" marR="64525" marT="32250" marB="32250" anchor="ctr">
                    <a:lnL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731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00"/>
                        <a:buFont typeface="Arial"/>
                        <a:buNone/>
                        <a:tabLst/>
                        <a:defRPr/>
                      </a:pPr>
                      <a:r>
                        <a:rPr lang="es-MX" sz="1400" u="none" strike="noStrike" cap="none" dirty="0">
                          <a:solidFill>
                            <a:srgbClr val="5F5F5E"/>
                          </a:solidFill>
                          <a:latin typeface="AA Smart Sans" panose="00000500000000000000" pitchFamily="50" charset="0"/>
                          <a:ea typeface="Calibri"/>
                          <a:cs typeface="Calibri"/>
                          <a:sym typeface="Calibri"/>
                        </a:rPr>
                        <a:t>Descripción con citas de los niños</a:t>
                      </a:r>
                    </a:p>
                  </a:txBody>
                  <a:tcPr marL="64525" marR="64525" marT="32250" marB="32250" anchor="ctr">
                    <a:lnL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731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00"/>
                        <a:buFont typeface="Arial"/>
                        <a:buNone/>
                        <a:tabLst/>
                        <a:defRPr/>
                      </a:pPr>
                      <a:r>
                        <a:rPr lang="es-MX" sz="1400" u="none" strike="noStrike" cap="none" dirty="0">
                          <a:solidFill>
                            <a:srgbClr val="5F5F5E"/>
                          </a:solidFill>
                          <a:latin typeface="AA Smart Sans" panose="00000500000000000000" pitchFamily="50" charset="0"/>
                          <a:ea typeface="Calibri"/>
                          <a:cs typeface="Calibri"/>
                          <a:sym typeface="Calibri"/>
                        </a:rPr>
                        <a:t>Descripción con citas de los niños</a:t>
                      </a:r>
                    </a:p>
                  </a:txBody>
                  <a:tcPr marL="64525" marR="64525" marT="32250" marB="32250" anchor="ctr">
                    <a:lnL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3457810"/>
                  </a:ext>
                </a:extLst>
              </a:tr>
              <a:tr h="596768">
                <a:tc gridSpan="4">
                  <a:txBody>
                    <a:bodyPr/>
                    <a:lstStyle/>
                    <a:p>
                      <a:pPr marL="8255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00"/>
                        <a:buFont typeface="Arial"/>
                        <a:buNone/>
                      </a:pPr>
                      <a:r>
                        <a:rPr lang="es-MX" sz="1400" u="none" strike="noStrike" cap="none" dirty="0">
                          <a:solidFill>
                            <a:srgbClr val="5F5F5E"/>
                          </a:solidFill>
                          <a:latin typeface="AA Smart Sans" panose="00000500000000000000" pitchFamily="50" charset="0"/>
                          <a:ea typeface="Calibri"/>
                          <a:cs typeface="Calibri"/>
                          <a:sym typeface="Calibri"/>
                        </a:rPr>
                        <a:t>Pasos del proceso observado, análisis de las competencias desarrolladas</a:t>
                      </a:r>
                    </a:p>
                  </a:txBody>
                  <a:tcPr marL="64525" marR="64525" marT="32250" marB="32250" anchor="ctr">
                    <a:lnL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8255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00"/>
                        <a:buFont typeface="Arial"/>
                        <a:buNone/>
                      </a:pPr>
                      <a:endParaRPr lang="es-MX" sz="1400" u="none" strike="noStrike" cap="none" dirty="0">
                        <a:solidFill>
                          <a:srgbClr val="5F5F5E"/>
                        </a:solidFill>
                        <a:latin typeface="AA Smart Sans" panose="00000500000000000000" pitchFamily="50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525" marR="64525" marT="32250" marB="32250" anchor="ctr">
                    <a:lnL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8255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00"/>
                        <a:buFont typeface="Arial"/>
                        <a:buNone/>
                      </a:pPr>
                      <a:endParaRPr lang="es-MX" sz="1400" u="none" strike="noStrike" cap="none" dirty="0">
                        <a:solidFill>
                          <a:srgbClr val="5F5F5E"/>
                        </a:solidFill>
                        <a:latin typeface="AA Smart Sans" panose="00000500000000000000" pitchFamily="50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525" marR="64525" marT="32250" marB="32250" anchor="ctr">
                    <a:lnL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008065"/>
                  </a:ext>
                </a:extLst>
              </a:tr>
              <a:tr h="596768">
                <a:tc gridSpan="4">
                  <a:txBody>
                    <a:bodyPr/>
                    <a:lstStyle/>
                    <a:p>
                      <a:pPr marL="825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00"/>
                        <a:buFont typeface="Arial"/>
                        <a:buNone/>
                        <a:tabLst/>
                        <a:defRPr/>
                      </a:pPr>
                      <a:r>
                        <a:rPr lang="es-MX" sz="1400" u="none" strike="noStrike" cap="none" dirty="0">
                          <a:solidFill>
                            <a:srgbClr val="5F5F5E"/>
                          </a:solidFill>
                          <a:latin typeface="AA Smart Sans" panose="00000500000000000000" pitchFamily="50" charset="0"/>
                          <a:ea typeface="Calibri"/>
                          <a:cs typeface="Calibri"/>
                          <a:sym typeface="Calibri"/>
                        </a:rPr>
                        <a:t>Interpretación/reflexión</a:t>
                      </a:r>
                    </a:p>
                  </a:txBody>
                  <a:tcPr marL="64525" marR="64525" marT="32250" marB="32250" anchor="ctr">
                    <a:lnL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825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00"/>
                        <a:buFont typeface="Arial"/>
                        <a:buNone/>
                        <a:tabLst/>
                        <a:defRPr/>
                      </a:pPr>
                      <a:endParaRPr lang="es-MX" sz="1400" u="none" strike="noStrike" cap="none" dirty="0">
                        <a:solidFill>
                          <a:srgbClr val="5F5F5E"/>
                        </a:solidFill>
                        <a:latin typeface="AA Smart Sans" panose="00000500000000000000" pitchFamily="50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525" marR="64525" marT="32250" marB="32250" anchor="ctr">
                    <a:lnL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825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00"/>
                        <a:buFont typeface="Arial"/>
                        <a:buNone/>
                        <a:tabLst/>
                        <a:defRPr/>
                      </a:pPr>
                      <a:endParaRPr lang="es-MX" sz="1400" u="none" strike="noStrike" cap="none" dirty="0">
                        <a:solidFill>
                          <a:srgbClr val="5F5F5E"/>
                        </a:solidFill>
                        <a:latin typeface="AA Smart Sans" panose="00000500000000000000" pitchFamily="50" charset="0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4525" marR="64525" marT="32250" marB="32250" anchor="ctr">
                    <a:lnL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32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8241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42620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784</TotalTime>
  <Words>50</Words>
  <Application>Microsoft Office PowerPoint</Application>
  <PresentationFormat>Panorámica</PresentationFormat>
  <Paragraphs>17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AA Smart Sans</vt:lpstr>
      <vt:lpstr>AA Smart Sans Bold</vt:lpstr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139</cp:revision>
  <dcterms:created xsi:type="dcterms:W3CDTF">2023-06-09T17:10:22Z</dcterms:created>
  <dcterms:modified xsi:type="dcterms:W3CDTF">2024-05-23T21:30:21Z</dcterms:modified>
</cp:coreProperties>
</file>