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1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4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C69B9-9DE9-4178-8BE1-C94818CBFD07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C0FE-51A0-4A75-B4D7-4DC48A51044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5139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C69B9-9DE9-4178-8BE1-C94818CBFD07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C0FE-51A0-4A75-B4D7-4DC48A51044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557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C69B9-9DE9-4178-8BE1-C94818CBFD07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C0FE-51A0-4A75-B4D7-4DC48A51044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7036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C69B9-9DE9-4178-8BE1-C94818CBFD07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C0FE-51A0-4A75-B4D7-4DC48A51044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595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C69B9-9DE9-4178-8BE1-C94818CBFD07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C0FE-51A0-4A75-B4D7-4DC48A51044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687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C69B9-9DE9-4178-8BE1-C94818CBFD07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C0FE-51A0-4A75-B4D7-4DC48A51044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457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C69B9-9DE9-4178-8BE1-C94818CBFD07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C0FE-51A0-4A75-B4D7-4DC48A51044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4349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C69B9-9DE9-4178-8BE1-C94818CBFD07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C0FE-51A0-4A75-B4D7-4DC48A51044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733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C69B9-9DE9-4178-8BE1-C94818CBFD07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C0FE-51A0-4A75-B4D7-4DC48A51044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8666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C69B9-9DE9-4178-8BE1-C94818CBFD07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C0FE-51A0-4A75-B4D7-4DC48A51044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883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C69B9-9DE9-4178-8BE1-C94818CBFD07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C0FE-51A0-4A75-B4D7-4DC48A51044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790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C69B9-9DE9-4178-8BE1-C94818CBFD07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DC0FE-51A0-4A75-B4D7-4DC48A51044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200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325869"/>
              </p:ext>
            </p:extLst>
          </p:nvPr>
        </p:nvGraphicFramePr>
        <p:xfrm>
          <a:off x="736505" y="339726"/>
          <a:ext cx="10426795" cy="6188074"/>
        </p:xfrm>
        <a:graphic>
          <a:graphicData uri="http://schemas.openxmlformats.org/drawingml/2006/table">
            <a:tbl>
              <a:tblPr/>
              <a:tblGrid>
                <a:gridCol w="2184495">
                  <a:extLst>
                    <a:ext uri="{9D8B030D-6E8A-4147-A177-3AD203B41FA5}">
                      <a16:colId xmlns:a16="http://schemas.microsoft.com/office/drawing/2014/main" val="221597451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891546086"/>
                    </a:ext>
                  </a:extLst>
                </a:gridCol>
                <a:gridCol w="3416301">
                  <a:extLst>
                    <a:ext uri="{9D8B030D-6E8A-4147-A177-3AD203B41FA5}">
                      <a16:colId xmlns:a16="http://schemas.microsoft.com/office/drawing/2014/main" val="200370456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572268307"/>
                    </a:ext>
                  </a:extLst>
                </a:gridCol>
                <a:gridCol w="546100">
                  <a:extLst>
                    <a:ext uri="{9D8B030D-6E8A-4147-A177-3AD203B41FA5}">
                      <a16:colId xmlns:a16="http://schemas.microsoft.com/office/drawing/2014/main" val="2127384078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3031693919"/>
                    </a:ext>
                  </a:extLst>
                </a:gridCol>
                <a:gridCol w="469900">
                  <a:extLst>
                    <a:ext uri="{9D8B030D-6E8A-4147-A177-3AD203B41FA5}">
                      <a16:colId xmlns:a16="http://schemas.microsoft.com/office/drawing/2014/main" val="1905109810"/>
                    </a:ext>
                  </a:extLst>
                </a:gridCol>
                <a:gridCol w="495299">
                  <a:extLst>
                    <a:ext uri="{9D8B030D-6E8A-4147-A177-3AD203B41FA5}">
                      <a16:colId xmlns:a16="http://schemas.microsoft.com/office/drawing/2014/main" val="724311248"/>
                    </a:ext>
                  </a:extLst>
                </a:gridCol>
              </a:tblGrid>
              <a:tr h="56026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 a corto plazo:</a:t>
                      </a:r>
                      <a:endParaRPr lang="es-P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3189"/>
                    </a:solidFill>
                  </a:tcPr>
                </a:tc>
                <a:tc gridSpan="7">
                  <a:txBody>
                    <a:bodyPr/>
                    <a:lstStyle/>
                    <a:p>
                      <a:endParaRPr lang="fr-FR" dirty="0"/>
                    </a:p>
                  </a:txBody>
                  <a:tcPr marL="53907" marR="53907" marT="53907" marB="5390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906557"/>
                  </a:ext>
                </a:extLst>
              </a:tr>
              <a:tr h="429869">
                <a:tc rowSpan="2" gridSpan="2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E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s-PE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Actividades</a:t>
                      </a:r>
                      <a:endParaRPr lang="es-P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318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E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s-PE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Recursos</a:t>
                      </a:r>
                      <a:endParaRPr lang="es-P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318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Cronograma</a:t>
                      </a:r>
                      <a:endParaRPr lang="es-P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318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375151"/>
                  </a:ext>
                </a:extLst>
              </a:tr>
              <a:tr h="271172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s-P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318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P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318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P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318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es-P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318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es-P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3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193373"/>
                  </a:ext>
                </a:extLst>
              </a:tr>
              <a:tr h="1181067">
                <a:tc gridSpan="2">
                  <a:txBody>
                    <a:bodyPr/>
                    <a:lstStyle/>
                    <a:p>
                      <a:pPr fontAlgn="t"/>
                      <a:r>
                        <a:rPr lang="es-P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s-P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s-P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s-P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P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s-P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P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s-P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P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s-P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P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s-P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392071"/>
                  </a:ext>
                </a:extLst>
              </a:tr>
              <a:tr h="1231900">
                <a:tc gridSpan="2">
                  <a:txBody>
                    <a:bodyPr/>
                    <a:lstStyle/>
                    <a:p>
                      <a:pPr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8223251"/>
                  </a:ext>
                </a:extLst>
              </a:tr>
              <a:tr h="1231900">
                <a:tc gridSpan="2">
                  <a:txBody>
                    <a:bodyPr/>
                    <a:lstStyle/>
                    <a:p>
                      <a:pPr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884749"/>
                  </a:ext>
                </a:extLst>
              </a:tr>
              <a:tr h="1231900">
                <a:tc gridSpan="2">
                  <a:txBody>
                    <a:bodyPr/>
                    <a:lstStyle/>
                    <a:p>
                      <a:pPr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PE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07" marR="53907" marT="53907" marB="539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5487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03609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Panorámica</PresentationFormat>
  <Paragraphs>15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Keyna Chambergo</dc:creator>
  <cp:lastModifiedBy>Keyna Chambergo</cp:lastModifiedBy>
  <cp:revision>1</cp:revision>
  <dcterms:created xsi:type="dcterms:W3CDTF">2023-09-06T17:04:11Z</dcterms:created>
  <dcterms:modified xsi:type="dcterms:W3CDTF">2023-09-06T17:04:52Z</dcterms:modified>
</cp:coreProperties>
</file>