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91" r:id="rId2"/>
  </p:sldIdLst>
  <p:sldSz cx="12192000" cy="6858000"/>
  <p:notesSz cx="6858000" cy="9144000"/>
  <p:defaultTextStyle>
    <a:defPPr>
      <a:defRPr lang="es-P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usuario" initials="u" lastIdx="1" clrIdx="0">
    <p:extLst>
      <p:ext uri="{19B8F6BF-5375-455C-9EA6-DF929625EA0E}">
        <p15:presenceInfo xmlns:p15="http://schemas.microsoft.com/office/powerpoint/2012/main" userId="usuario" providerId="None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49510"/>
    <a:srgbClr val="85C1D4"/>
    <a:srgbClr val="2A3289"/>
    <a:srgbClr val="5F5F5E"/>
    <a:srgbClr val="187FC3"/>
    <a:srgbClr val="B21580"/>
    <a:srgbClr val="E73B1D"/>
    <a:srgbClr val="F6E839"/>
    <a:srgbClr val="742382"/>
    <a:srgbClr val="94C24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75" d="100"/>
          <a:sy n="75" d="100"/>
        </p:scale>
        <p:origin x="414" y="6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F5D2726-50F7-318C-0C9F-17989E66EC3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Subtítulo 2">
            <a:extLst>
              <a:ext uri="{FF2B5EF4-FFF2-40B4-BE49-F238E27FC236}">
                <a16:creationId xmlns:a16="http://schemas.microsoft.com/office/drawing/2014/main" id="{3D45EA9A-4F45-2F94-CD83-96CC1A24458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s-ES"/>
              <a:t>Haga clic para modificar el estilo de subtítulo del patrón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547F7ACA-05EF-5523-E6B8-47CBF59110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1DA34A50-AF62-DD37-444E-8CADECE1BF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3BDAABA-00C0-2050-1D67-002EAF04841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2821438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00BBA8C-BAF0-B275-A0D9-3C52C79A7F5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77C10AB1-987A-6574-23CE-08FBA56BA756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1DC9AAE5-17FD-6C8C-9899-D5569E2592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28E4F311-568B-74F7-8929-9CFFC3C059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82AEDE4-B83B-D0BB-E626-EB8EC0CA9F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6050876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>
            <a:extLst>
              <a:ext uri="{FF2B5EF4-FFF2-40B4-BE49-F238E27FC236}">
                <a16:creationId xmlns:a16="http://schemas.microsoft.com/office/drawing/2014/main" id="{E1504496-4E8F-19DE-A195-EBC99ECFF8AA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vertical 2">
            <a:extLst>
              <a:ext uri="{FF2B5EF4-FFF2-40B4-BE49-F238E27FC236}">
                <a16:creationId xmlns:a16="http://schemas.microsoft.com/office/drawing/2014/main" id="{173AC64C-85E0-0467-1A59-AB46DAE4BF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E8AD1715-6748-DEF0-33EB-265FACDF71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7B711F7C-B302-FEAA-349B-B33002A3B5E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A8B5CA90-756F-ED0F-FE2D-2B3B2267714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16846292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E979BEF5-054B-6212-8218-8E8CF4FC41D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0420B8D1-7375-2B4A-910F-36B8379DC77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C20D9602-0355-E672-E8DE-7F8579FBC16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91844F11-D70B-9C0B-97C5-25E19C48EB1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C20D337-7A49-1AD0-D008-D73E3D52B15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890725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849B73E-48C9-ED4F-C9E3-E1D5EEEC717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C4ACAA4E-CCFA-6931-8DAB-A172C1137D6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9DFF6B5C-C011-CA1A-2A65-63D15CEEF85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D10F6966-7289-05E1-15AC-84D1C926EF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6229BEF6-8ECD-2179-236C-A73F7B17E0E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17537549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D706F214-91F0-AD65-2586-EFC6CDC120B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6B2908A-A520-C153-165C-377C5F9414A0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277994CC-FC30-DFCE-B22D-C2BD9E33961A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95007C0D-DC1F-8640-385F-133844455B9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93389EFB-F0F4-512E-3D20-9D9244F67AF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C6883407-1E41-A55B-95D3-8322E30C729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46267159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0D9DDC93-3424-17C9-AE24-7A5EADF2B9B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15B198C0-6A23-C98D-2FB8-6F0C4087A40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4" name="Marcador de contenido 3">
            <a:extLst>
              <a:ext uri="{FF2B5EF4-FFF2-40B4-BE49-F238E27FC236}">
                <a16:creationId xmlns:a16="http://schemas.microsoft.com/office/drawing/2014/main" id="{64817359-ED96-33B1-8B50-D1CAD2992B80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5" name="Marcador de texto 4">
            <a:extLst>
              <a:ext uri="{FF2B5EF4-FFF2-40B4-BE49-F238E27FC236}">
                <a16:creationId xmlns:a16="http://schemas.microsoft.com/office/drawing/2014/main" id="{3B2D113C-1D43-A5B0-5453-C7EDAD33792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6" name="Marcador de contenido 5">
            <a:extLst>
              <a:ext uri="{FF2B5EF4-FFF2-40B4-BE49-F238E27FC236}">
                <a16:creationId xmlns:a16="http://schemas.microsoft.com/office/drawing/2014/main" id="{107B4538-A383-60BA-74AB-F9FDC741093A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7" name="Marcador de fecha 6">
            <a:extLst>
              <a:ext uri="{FF2B5EF4-FFF2-40B4-BE49-F238E27FC236}">
                <a16:creationId xmlns:a16="http://schemas.microsoft.com/office/drawing/2014/main" id="{D5EA2872-140B-CDF2-2116-301F903CA58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8" name="Marcador de pie de página 7">
            <a:extLst>
              <a:ext uri="{FF2B5EF4-FFF2-40B4-BE49-F238E27FC236}">
                <a16:creationId xmlns:a16="http://schemas.microsoft.com/office/drawing/2014/main" id="{0564902E-3CC2-80EF-0EC2-D2BFC06108B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9" name="Marcador de número de diapositiva 8">
            <a:extLst>
              <a:ext uri="{FF2B5EF4-FFF2-40B4-BE49-F238E27FC236}">
                <a16:creationId xmlns:a16="http://schemas.microsoft.com/office/drawing/2014/main" id="{B2F118C0-BCF4-AF09-C621-C6287FC0C42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338512415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7A77148D-438E-DA40-6A15-55D1BF22B11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fecha 2">
            <a:extLst>
              <a:ext uri="{FF2B5EF4-FFF2-40B4-BE49-F238E27FC236}">
                <a16:creationId xmlns:a16="http://schemas.microsoft.com/office/drawing/2014/main" id="{D4FC2A7A-0A19-12A7-9FEF-12CD273E60F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4" name="Marcador de pie de página 3">
            <a:extLst>
              <a:ext uri="{FF2B5EF4-FFF2-40B4-BE49-F238E27FC236}">
                <a16:creationId xmlns:a16="http://schemas.microsoft.com/office/drawing/2014/main" id="{A9D1A64C-70C3-5DC0-1477-865D1A8A3B0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5" name="Marcador de número de diapositiva 4">
            <a:extLst>
              <a:ext uri="{FF2B5EF4-FFF2-40B4-BE49-F238E27FC236}">
                <a16:creationId xmlns:a16="http://schemas.microsoft.com/office/drawing/2014/main" id="{944D7ACB-B27E-234D-8387-D1697C4419A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579396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fecha 1">
            <a:extLst>
              <a:ext uri="{FF2B5EF4-FFF2-40B4-BE49-F238E27FC236}">
                <a16:creationId xmlns:a16="http://schemas.microsoft.com/office/drawing/2014/main" id="{F6C8B8C6-3BD1-6C24-2615-98DBB1CBFC4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3" name="Marcador de pie de página 2">
            <a:extLst>
              <a:ext uri="{FF2B5EF4-FFF2-40B4-BE49-F238E27FC236}">
                <a16:creationId xmlns:a16="http://schemas.microsoft.com/office/drawing/2014/main" id="{FD1F50B8-C971-56BD-8C6B-4F73086042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4" name="Marcador de número de diapositiva 3">
            <a:extLst>
              <a:ext uri="{FF2B5EF4-FFF2-40B4-BE49-F238E27FC236}">
                <a16:creationId xmlns:a16="http://schemas.microsoft.com/office/drawing/2014/main" id="{B88EE02F-2B2E-15E9-C285-63D797C84A7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96161314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4F8A0263-5722-5C4B-7807-A47D2944C6C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contenido 2">
            <a:extLst>
              <a:ext uri="{FF2B5EF4-FFF2-40B4-BE49-F238E27FC236}">
                <a16:creationId xmlns:a16="http://schemas.microsoft.com/office/drawing/2014/main" id="{8EC29FB0-4427-6C35-A46E-1C34ADC8980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B889CB03-B681-F173-6AAA-326630E7F0B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3358ADA8-416B-2A4A-9DA6-B975A2679B8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564F36F7-65EF-C9B9-A215-C155EE5A8C2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99EE11A2-D816-2F7A-AA3E-567B85B35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34225776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>
            <a:extLst>
              <a:ext uri="{FF2B5EF4-FFF2-40B4-BE49-F238E27FC236}">
                <a16:creationId xmlns:a16="http://schemas.microsoft.com/office/drawing/2014/main" id="{27330349-6BD0-ADEE-17CD-1565490D1A4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posición de imagen 2">
            <a:extLst>
              <a:ext uri="{FF2B5EF4-FFF2-40B4-BE49-F238E27FC236}">
                <a16:creationId xmlns:a16="http://schemas.microsoft.com/office/drawing/2014/main" id="{EAE92014-2BEB-0610-6717-FF8C370653F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PE"/>
          </a:p>
        </p:txBody>
      </p:sp>
      <p:sp>
        <p:nvSpPr>
          <p:cNvPr id="4" name="Marcador de texto 3">
            <a:extLst>
              <a:ext uri="{FF2B5EF4-FFF2-40B4-BE49-F238E27FC236}">
                <a16:creationId xmlns:a16="http://schemas.microsoft.com/office/drawing/2014/main" id="{9AF76133-78C6-D312-7E25-22F81085F8F0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s-ES"/>
              <a:t>Haga clic para modificar los estilos de texto del patrón</a:t>
            </a:r>
          </a:p>
        </p:txBody>
      </p:sp>
      <p:sp>
        <p:nvSpPr>
          <p:cNvPr id="5" name="Marcador de fecha 4">
            <a:extLst>
              <a:ext uri="{FF2B5EF4-FFF2-40B4-BE49-F238E27FC236}">
                <a16:creationId xmlns:a16="http://schemas.microsoft.com/office/drawing/2014/main" id="{7E33D8E7-71A4-DB9D-C6E1-32B63F4C007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6" name="Marcador de pie de página 5">
            <a:extLst>
              <a:ext uri="{FF2B5EF4-FFF2-40B4-BE49-F238E27FC236}">
                <a16:creationId xmlns:a16="http://schemas.microsoft.com/office/drawing/2014/main" id="{D380D90F-E58A-B78F-D324-70E5BF0EDC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PE"/>
          </a:p>
        </p:txBody>
      </p:sp>
      <p:sp>
        <p:nvSpPr>
          <p:cNvPr id="7" name="Marcador de número de diapositiva 6">
            <a:extLst>
              <a:ext uri="{FF2B5EF4-FFF2-40B4-BE49-F238E27FC236}">
                <a16:creationId xmlns:a16="http://schemas.microsoft.com/office/drawing/2014/main" id="{F7EB6484-0BC6-2865-9A97-6C7462F5371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770829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Marcador de título 1">
            <a:extLst>
              <a:ext uri="{FF2B5EF4-FFF2-40B4-BE49-F238E27FC236}">
                <a16:creationId xmlns:a16="http://schemas.microsoft.com/office/drawing/2014/main" id="{E99047B7-2DC3-61D3-0616-48315A253BD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/>
              <a:t>Haga clic para modificar el estilo de título del patrón</a:t>
            </a:r>
            <a:endParaRPr lang="es-PE"/>
          </a:p>
        </p:txBody>
      </p:sp>
      <p:sp>
        <p:nvSpPr>
          <p:cNvPr id="3" name="Marcador de texto 2">
            <a:extLst>
              <a:ext uri="{FF2B5EF4-FFF2-40B4-BE49-F238E27FC236}">
                <a16:creationId xmlns:a16="http://schemas.microsoft.com/office/drawing/2014/main" id="{A4E09690-4987-EBD0-8253-4F0515ED4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/>
              <a:t>Haga clic para modificar los estilos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PE"/>
          </a:p>
        </p:txBody>
      </p:sp>
      <p:sp>
        <p:nvSpPr>
          <p:cNvPr id="4" name="Marcador de fecha 3">
            <a:extLst>
              <a:ext uri="{FF2B5EF4-FFF2-40B4-BE49-F238E27FC236}">
                <a16:creationId xmlns:a16="http://schemas.microsoft.com/office/drawing/2014/main" id="{655A6DC8-BBCB-6088-3A97-065A6871CAB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A63E383-1FD7-4BEC-8C68-B9188ECC1F9C}" type="datetimeFigureOut">
              <a:rPr lang="es-PE" smtClean="0"/>
              <a:t>30/07/2024</a:t>
            </a:fld>
            <a:endParaRPr lang="es-PE"/>
          </a:p>
        </p:txBody>
      </p:sp>
      <p:sp>
        <p:nvSpPr>
          <p:cNvPr id="5" name="Marcador de pie de página 4">
            <a:extLst>
              <a:ext uri="{FF2B5EF4-FFF2-40B4-BE49-F238E27FC236}">
                <a16:creationId xmlns:a16="http://schemas.microsoft.com/office/drawing/2014/main" id="{340C9435-951A-C675-F6BD-B3DF33869113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PE"/>
          </a:p>
        </p:txBody>
      </p:sp>
      <p:sp>
        <p:nvSpPr>
          <p:cNvPr id="6" name="Marcador de número de diapositiva 5">
            <a:extLst>
              <a:ext uri="{FF2B5EF4-FFF2-40B4-BE49-F238E27FC236}">
                <a16:creationId xmlns:a16="http://schemas.microsoft.com/office/drawing/2014/main" id="{DE602D7F-27C1-33AB-57F7-2A3280240D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1B3E807-B91A-466C-BA5D-23659F880FC4}" type="slidenum">
              <a:rPr lang="es-PE" smtClean="0"/>
              <a:t>‹Nº›</a:t>
            </a:fld>
            <a:endParaRPr lang="es-PE"/>
          </a:p>
        </p:txBody>
      </p:sp>
    </p:spTree>
    <p:extLst>
      <p:ext uri="{BB962C8B-B14F-4D97-AF65-F5344CB8AC3E}">
        <p14:creationId xmlns:p14="http://schemas.microsoft.com/office/powerpoint/2010/main" val="259049310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P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Google Shape;102;p4">
            <a:extLst>
              <a:ext uri="{FF2B5EF4-FFF2-40B4-BE49-F238E27FC236}">
                <a16:creationId xmlns:a16="http://schemas.microsoft.com/office/drawing/2014/main" id="{842B7FC6-4622-4BF8-B04B-A59FA9ECE5DF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3880211439"/>
              </p:ext>
            </p:extLst>
          </p:nvPr>
        </p:nvGraphicFramePr>
        <p:xfrm>
          <a:off x="448972" y="306977"/>
          <a:ext cx="11294055" cy="6244045"/>
        </p:xfrm>
        <a:graphic>
          <a:graphicData uri="http://schemas.openxmlformats.org/drawingml/2006/table">
            <a:tbl>
              <a:tblPr firstRow="1" bandRow="1">
                <a:noFill/>
              </a:tblPr>
              <a:tblGrid>
                <a:gridCol w="1929923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997200">
                  <a:extLst>
                    <a:ext uri="{9D8B030D-6E8A-4147-A177-3AD203B41FA5}">
                      <a16:colId xmlns:a16="http://schemas.microsoft.com/office/drawing/2014/main" val="1572195457"/>
                    </a:ext>
                  </a:extLst>
                </a:gridCol>
                <a:gridCol w="3217333">
                  <a:extLst>
                    <a:ext uri="{9D8B030D-6E8A-4147-A177-3AD203B41FA5}">
                      <a16:colId xmlns:a16="http://schemas.microsoft.com/office/drawing/2014/main" val="4020264309"/>
                    </a:ext>
                  </a:extLst>
                </a:gridCol>
                <a:gridCol w="3149599">
                  <a:extLst>
                    <a:ext uri="{9D8B030D-6E8A-4147-A177-3AD203B41FA5}">
                      <a16:colId xmlns:a16="http://schemas.microsoft.com/office/drawing/2014/main" val="1043668361"/>
                    </a:ext>
                  </a:extLst>
                </a:gridCol>
              </a:tblGrid>
              <a:tr h="691044">
                <a:tc>
                  <a:txBody>
                    <a:bodyPr/>
                    <a:lstStyle/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r>
                        <a:rPr lang="es-PE" sz="1500" u="none" strike="noStrike" cap="none" dirty="0">
                          <a:solidFill>
                            <a:schemeClr val="lt1"/>
                          </a:solidFill>
                          <a:latin typeface="AA Smart Sans Bold" panose="00000800000000000000" pitchFamily="50" charset="0"/>
                          <a:ea typeface="Calibri"/>
                          <a:cs typeface="Calibri"/>
                          <a:sym typeface="Calibri"/>
                        </a:rPr>
                        <a:t>Sector</a:t>
                      </a:r>
                    </a:p>
                    <a:p>
                      <a:pPr marL="0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r>
                        <a:rPr lang="es-PE" sz="1500" u="none" strike="noStrike" cap="none" dirty="0">
                          <a:solidFill>
                            <a:schemeClr val="lt1"/>
                          </a:solidFill>
                          <a:latin typeface="AA Smart Sans Bold" panose="00000800000000000000" pitchFamily="50" charset="0"/>
                          <a:ea typeface="Calibri"/>
                          <a:cs typeface="Calibri"/>
                          <a:sym typeface="Calibri"/>
                        </a:rPr>
                        <a:t>elegido</a:t>
                      </a: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A3289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r>
                        <a:rPr lang="es-PE" sz="1500" u="none" strike="noStrike" cap="none" dirty="0">
                          <a:solidFill>
                            <a:schemeClr val="lt1"/>
                          </a:solidFill>
                          <a:latin typeface="AA Smart Sans Bold" panose="00000800000000000000" pitchFamily="50" charset="0"/>
                          <a:ea typeface="Calibri"/>
                          <a:cs typeface="Calibri"/>
                          <a:sym typeface="Calibri"/>
                        </a:rPr>
                        <a:t>Estrategia aplicada</a:t>
                      </a: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A3289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r>
                        <a:rPr lang="es-PE" sz="1500" u="none" strike="noStrike" cap="none" dirty="0">
                          <a:solidFill>
                            <a:schemeClr val="lt1"/>
                          </a:solidFill>
                          <a:latin typeface="AA Smart Sans Bold" panose="00000800000000000000" pitchFamily="50" charset="0"/>
                          <a:ea typeface="Calibri"/>
                          <a:cs typeface="Calibri"/>
                          <a:sym typeface="Calibri"/>
                        </a:rPr>
                        <a:t>Descripción del momento</a:t>
                      </a: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A3289"/>
                    </a:solidFill>
                  </a:tcPr>
                </a:tc>
                <a:tc>
                  <a:txBody>
                    <a:bodyPr/>
                    <a:lstStyle/>
                    <a:p>
                      <a:pPr marL="85725" marR="0" lvl="0" indent="0" algn="ctr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100"/>
                        <a:buFont typeface="Arial"/>
                        <a:buNone/>
                      </a:pPr>
                      <a:r>
                        <a:rPr lang="es-MX" sz="1500" u="none" strike="noStrike" cap="none" dirty="0">
                          <a:solidFill>
                            <a:schemeClr val="lt1"/>
                          </a:solidFill>
                          <a:latin typeface="AA Smart Sans Bold" panose="00000800000000000000" pitchFamily="50" charset="0"/>
                          <a:ea typeface="Calibri"/>
                          <a:cs typeface="Calibri"/>
                          <a:sym typeface="Calibri"/>
                        </a:rPr>
                        <a:t>Reacción de los niños y niñas</a:t>
                      </a:r>
                    </a:p>
                  </a:txBody>
                  <a:tcPr marL="64525" marR="64525" marT="32250" marB="32250" anchor="ctr">
                    <a:lnL w="12700" cap="flat" cmpd="sng" algn="ctr">
                      <a:solidFill>
                        <a:schemeClr val="bg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2A3289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5553001">
                <a:tc>
                  <a:txBody>
                    <a:bodyPr/>
                    <a:lstStyle/>
                    <a:p>
                      <a:pPr marL="85725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endParaRPr lang="es-MX" sz="14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361950" marR="0" lvl="0" indent="0" algn="l" rtl="0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>
                          <a:srgbClr val="000000"/>
                        </a:buClr>
                        <a:buSzPts val="3200"/>
                        <a:buFont typeface="Arial"/>
                        <a:buNone/>
                      </a:pPr>
                      <a:endParaRPr sz="1400" u="none" strike="noStrike" cap="none" dirty="0">
                        <a:solidFill>
                          <a:srgbClr val="5F5F5E"/>
                        </a:solidFill>
                        <a:latin typeface="AA Smart Sans" panose="00000500000000000000" pitchFamily="50" charset="0"/>
                        <a:ea typeface="Calibri"/>
                        <a:cs typeface="Calibri"/>
                        <a:sym typeface="Calibri"/>
                      </a:endParaRPr>
                    </a:p>
                  </a:txBody>
                  <a:tcPr marL="64525" marR="64525" marT="32250" marB="32250">
                    <a:lnL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2A3289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822757577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825</TotalTime>
  <Words>13</Words>
  <Application>Microsoft Office PowerPoint</Application>
  <PresentationFormat>Panorámica</PresentationFormat>
  <Paragraphs>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5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7" baseType="lpstr">
      <vt:lpstr>AA Smart Sans</vt:lpstr>
      <vt:lpstr>AA Smart Sans Bold</vt:lpstr>
      <vt:lpstr>Arial</vt:lpstr>
      <vt:lpstr>Calibri</vt:lpstr>
      <vt:lpstr>Calibri Light</vt:lpstr>
      <vt:lpstr>Tema de Office</vt:lpstr>
      <vt:lpstr>Presentación de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usuario</dc:creator>
  <cp:lastModifiedBy>Keyna Chambergo</cp:lastModifiedBy>
  <cp:revision>164</cp:revision>
  <dcterms:created xsi:type="dcterms:W3CDTF">2023-06-09T17:10:22Z</dcterms:created>
  <dcterms:modified xsi:type="dcterms:W3CDTF">2024-07-30T19:28:39Z</dcterms:modified>
</cp:coreProperties>
</file>