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289"/>
    <a:srgbClr val="F49510"/>
    <a:srgbClr val="85C1D4"/>
    <a:srgbClr val="5F5F5E"/>
    <a:srgbClr val="187FC3"/>
    <a:srgbClr val="B21580"/>
    <a:srgbClr val="E73B1D"/>
    <a:srgbClr val="F6E839"/>
    <a:srgbClr val="742382"/>
    <a:srgbClr val="94C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D2726-50F7-318C-0C9F-17989E66E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45EA9A-4F45-2F94-CD83-96CC1A244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7F7ACA-05EF-5523-E6B8-47CBF591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A34A50-AF62-DD37-444E-8CADECE1B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DAABA-00C0-2050-1D67-002EAF048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821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BBA8C-BAF0-B275-A0D9-3C52C79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C10AB1-987A-6574-23CE-08FBA56BA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C9AAE5-17FD-6C8C-9899-D5569E25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E4F311-568B-74F7-8929-9CFFC3C0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2AEDE4-B83B-D0BB-E626-EB8EC0CA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050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504496-4E8F-19DE-A195-EBC99ECFF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3AC64C-85E0-0467-1A59-AB46DAE4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AD1715-6748-DEF0-33EB-265FACDF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711F7C-B302-FEAA-349B-B33002A3B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B5CA90-756F-ED0F-FE2D-2B3B2267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46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9BEF5-054B-6212-8218-8E8CF4FC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20B8D1-7375-2B4A-910F-36B8379DC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D9602-0355-E672-E8DE-7F8579FBC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844F11-D70B-9C0B-97C5-25E19C48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20D337-7A49-1AD0-D008-D73E3D52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90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9B73E-48C9-ED4F-C9E3-E1D5EEEC7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ACAA4E-CCFA-6931-8DAB-A172C113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F6B5C-C011-CA1A-2A65-63D15CEE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F6966-7289-05E1-15AC-84D1C926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29BEF6-8ECD-2179-236C-A73F7B17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75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6F214-91F0-AD65-2586-EFC6CDC1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B2908A-A520-C153-165C-377C5F941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7994CC-FC30-DFCE-B22D-C2BD9E339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007C0D-DC1F-8640-385F-133844455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389EFB-F0F4-512E-3D20-9D9244F6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883407-1E41-A55B-95D3-8322E30C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267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DC93-3424-17C9-AE24-7A5EADF2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B198C0-6A23-C98D-2FB8-6F0C4087A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817359-ED96-33B1-8B50-D1CAD2992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2D113C-1D43-A5B0-5453-C7EDAD337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7B4538-A383-60BA-74AB-F9FDC7410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EA2872-140B-CDF2-2116-301F903C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64902E-3CC2-80EF-0EC2-D2BFC061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F118C0-BCF4-AF09-C621-C6287FC0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2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77148D-438E-DA40-6A15-55D1BF22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FC2A7A-0A19-12A7-9FEF-12CD273E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D1A64C-70C3-5DC0-1477-865D1A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4D7ACB-B27E-234D-8387-D1697C44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79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C8B8C6-3BD1-6C24-2615-98DBB1CB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1F50B8-C971-56BD-8C6B-4F730860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8EE02F-2B2E-15E9-C285-63D797C8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161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A0263-5722-5C4B-7807-A47D2944C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29FB0-4427-6C35-A46E-1C34ADC89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89CB03-B681-F173-6AAA-326630E7F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58ADA8-416B-2A4A-9DA6-B975A267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4F36F7-65EF-C9B9-A215-C155EE5A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EE11A2-D816-2F7A-AA3E-567B85B3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225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30349-6BD0-ADEE-17CD-1565490D1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E92014-2BEB-0610-6717-FF8C37065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76133-78C6-D312-7E25-22F81085F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33D8E7-71A4-DB9D-C6E1-32B63F4C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80D90F-E58A-B78F-D324-70E5BF0E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B6484-0BC6-2865-9A97-6C7462F5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08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9047B7-2DC3-61D3-0616-48315A2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E09690-4987-EBD0-8253-4F0515ED4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5A6DC8-BBCB-6088-3A97-065A6871C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0C9435-951A-C675-F6BD-B3DF33869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602D7F-27C1-33AB-57F7-2A3280240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049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102;p4">
            <a:extLst>
              <a:ext uri="{FF2B5EF4-FFF2-40B4-BE49-F238E27FC236}">
                <a16:creationId xmlns:a16="http://schemas.microsoft.com/office/drawing/2014/main" id="{842B7FC6-4622-4BF8-B04B-A59FA9ECE5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1802727"/>
              </p:ext>
            </p:extLst>
          </p:nvPr>
        </p:nvGraphicFramePr>
        <p:xfrm>
          <a:off x="487920" y="450669"/>
          <a:ext cx="11216160" cy="595666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717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8086">
                  <a:extLst>
                    <a:ext uri="{9D8B030D-6E8A-4147-A177-3AD203B41FA5}">
                      <a16:colId xmlns:a16="http://schemas.microsoft.com/office/drawing/2014/main" val="1572195457"/>
                    </a:ext>
                  </a:extLst>
                </a:gridCol>
                <a:gridCol w="3740847">
                  <a:extLst>
                    <a:ext uri="{9D8B030D-6E8A-4147-A177-3AD203B41FA5}">
                      <a16:colId xmlns:a16="http://schemas.microsoft.com/office/drawing/2014/main" val="4020264309"/>
                    </a:ext>
                  </a:extLst>
                </a:gridCol>
              </a:tblGrid>
              <a:tr h="5997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Descripción del aula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Fortalezas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Aspectos de mejora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1358">
                <a:tc>
                  <a:txBody>
                    <a:bodyPr/>
                    <a:lstStyle/>
                    <a:p>
                      <a:pPr marL="8572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lang="es-MX"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8572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lang="es-MX"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lang="es-MX"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lang="es-MX"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662">
                <a:tc gridSpan="3">
                  <a:txBody>
                    <a:bodyPr/>
                    <a:lstStyle/>
                    <a:p>
                      <a:pPr marL="85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lang="es-MX" sz="1400" u="none" strike="noStrike" cap="none" dirty="0">
                          <a:solidFill>
                            <a:schemeClr val="bg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Propuesta de intervención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26545"/>
                  </a:ext>
                </a:extLst>
              </a:tr>
              <a:tr h="2409853">
                <a:tc gridSpan="3"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lang="es-MX" sz="1400" u="none" strike="noStrike" cap="none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 dirty="0"/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394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757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10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AA Smart Sans</vt:lpstr>
      <vt:lpstr>AA Smart Sans Bold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165</cp:revision>
  <dcterms:created xsi:type="dcterms:W3CDTF">2023-06-09T17:10:22Z</dcterms:created>
  <dcterms:modified xsi:type="dcterms:W3CDTF">2024-07-30T18:53:01Z</dcterms:modified>
</cp:coreProperties>
</file>