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" initials="u" lastIdx="1" clrIdx="0">
    <p:extLst>
      <p:ext uri="{19B8F6BF-5375-455C-9EA6-DF929625EA0E}">
        <p15:presenceInfo xmlns:p15="http://schemas.microsoft.com/office/powerpoint/2012/main" userId="usuar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3289"/>
    <a:srgbClr val="5F5F5E"/>
    <a:srgbClr val="F49510"/>
    <a:srgbClr val="85C1D4"/>
    <a:srgbClr val="187FC3"/>
    <a:srgbClr val="B21580"/>
    <a:srgbClr val="E73B1D"/>
    <a:srgbClr val="F6E839"/>
    <a:srgbClr val="742382"/>
    <a:srgbClr val="94C2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5D2726-50F7-318C-0C9F-17989E66EC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45EA9A-4F45-2F94-CD83-96CC1A244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7F7ACA-05EF-5523-E6B8-47CBF5911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A34A50-AF62-DD37-444E-8CADECE1B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BDAABA-00C0-2050-1D67-002EAF048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8214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0BBA8C-BAF0-B275-A0D9-3C52C79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C10AB1-987A-6574-23CE-08FBA56BA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C9AAE5-17FD-6C8C-9899-D5569E259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E4F311-568B-74F7-8929-9CFFC3C0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2AEDE4-B83B-D0BB-E626-EB8EC0CA9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6050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504496-4E8F-19DE-A195-EBC99ECFF8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73AC64C-85E0-0467-1A59-AB46DAE4B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AD1715-6748-DEF0-33EB-265FACDF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711F7C-B302-FEAA-349B-B33002A3B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B5CA90-756F-ED0F-FE2D-2B3B22677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846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79BEF5-054B-6212-8218-8E8CF4FC4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20B8D1-7375-2B4A-910F-36B8379DC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0D9602-0355-E672-E8DE-7F8579FBC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844F11-D70B-9C0B-97C5-25E19C48E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20D337-7A49-1AD0-D008-D73E3D52B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890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9B73E-48C9-ED4F-C9E3-E1D5EEEC7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ACAA4E-CCFA-6931-8DAB-A172C1137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FF6B5C-C011-CA1A-2A65-63D15CEEF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0F6966-7289-05E1-15AC-84D1C926E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29BEF6-8ECD-2179-236C-A73F7B17E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1753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06F214-91F0-AD65-2586-EFC6CDC12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B2908A-A520-C153-165C-377C5F9414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77994CC-FC30-DFCE-B22D-C2BD9E339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007C0D-DC1F-8640-385F-133844455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389EFB-F0F4-512E-3D20-9D9244F67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883407-1E41-A55B-95D3-8322E30C7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62671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9DDC93-3424-17C9-AE24-7A5EADF2B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B198C0-6A23-C98D-2FB8-6F0C4087A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817359-ED96-33B1-8B50-D1CAD2992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B2D113C-1D43-A5B0-5453-C7EDAD3379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07B4538-A383-60BA-74AB-F9FDC7410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5EA2872-140B-CDF2-2116-301F903C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564902E-3CC2-80EF-0EC2-D2BFC0610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2F118C0-BCF4-AF09-C621-C6287FC0C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85124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77148D-438E-DA40-6A15-55D1BF22B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4FC2A7A-0A19-12A7-9FEF-12CD273E6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9D1A64C-70C3-5DC0-1477-865D1A8A3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44D7ACB-B27E-234D-8387-D1697C441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5793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6C8B8C6-3BD1-6C24-2615-98DBB1CBF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D1F50B8-C971-56BD-8C6B-4F7308604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8EE02F-2B2E-15E9-C285-63D797C84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6161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A0263-5722-5C4B-7807-A47D2944C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C29FB0-4427-6C35-A46E-1C34ADC89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89CB03-B681-F173-6AAA-326630E7F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58ADA8-416B-2A4A-9DA6-B975A2679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4F36F7-65EF-C9B9-A215-C155EE5A8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EE11A2-D816-2F7A-AA3E-567B85B35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42257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330349-6BD0-ADEE-17CD-1565490D1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AE92014-2BEB-0610-6717-FF8C370653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F76133-78C6-D312-7E25-22F81085F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33D8E7-71A4-DB9D-C6E1-32B63F4C0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80D90F-E58A-B78F-D324-70E5BF0ED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EB6484-0BC6-2865-9A97-6C7462F53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708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99047B7-2DC3-61D3-0616-48315A253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E09690-4987-EBD0-8253-4F0515ED4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5A6DC8-BBCB-6088-3A97-065A6871CA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0C9435-951A-C675-F6BD-B3DF33869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602D7F-27C1-33AB-57F7-2A3280240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90493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oogle Shape;102;p4">
            <a:extLst>
              <a:ext uri="{FF2B5EF4-FFF2-40B4-BE49-F238E27FC236}">
                <a16:creationId xmlns:a16="http://schemas.microsoft.com/office/drawing/2014/main" id="{8AC90080-A334-4D08-BB6B-BDA38D3C3E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436532"/>
              </p:ext>
            </p:extLst>
          </p:nvPr>
        </p:nvGraphicFramePr>
        <p:xfrm>
          <a:off x="505555" y="582577"/>
          <a:ext cx="11180890" cy="569284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841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4374">
                  <a:extLst>
                    <a:ext uri="{9D8B030D-6E8A-4147-A177-3AD203B41FA5}">
                      <a16:colId xmlns:a16="http://schemas.microsoft.com/office/drawing/2014/main" val="2849237357"/>
                    </a:ext>
                  </a:extLst>
                </a:gridCol>
                <a:gridCol w="971698">
                  <a:extLst>
                    <a:ext uri="{9D8B030D-6E8A-4147-A177-3AD203B41FA5}">
                      <a16:colId xmlns:a16="http://schemas.microsoft.com/office/drawing/2014/main" val="451710278"/>
                    </a:ext>
                  </a:extLst>
                </a:gridCol>
                <a:gridCol w="1000370">
                  <a:extLst>
                    <a:ext uri="{9D8B030D-6E8A-4147-A177-3AD203B41FA5}">
                      <a16:colId xmlns:a16="http://schemas.microsoft.com/office/drawing/2014/main" val="3101266059"/>
                    </a:ext>
                  </a:extLst>
                </a:gridCol>
                <a:gridCol w="1065158">
                  <a:extLst>
                    <a:ext uri="{9D8B030D-6E8A-4147-A177-3AD203B41FA5}">
                      <a16:colId xmlns:a16="http://schemas.microsoft.com/office/drawing/2014/main" val="1348462785"/>
                    </a:ext>
                  </a:extLst>
                </a:gridCol>
                <a:gridCol w="1104012">
                  <a:extLst>
                    <a:ext uri="{9D8B030D-6E8A-4147-A177-3AD203B41FA5}">
                      <a16:colId xmlns:a16="http://schemas.microsoft.com/office/drawing/2014/main" val="1017394487"/>
                    </a:ext>
                  </a:extLst>
                </a:gridCol>
                <a:gridCol w="1104012">
                  <a:extLst>
                    <a:ext uri="{9D8B030D-6E8A-4147-A177-3AD203B41FA5}">
                      <a16:colId xmlns:a16="http://schemas.microsoft.com/office/drawing/2014/main" val="2399647277"/>
                    </a:ext>
                  </a:extLst>
                </a:gridCol>
              </a:tblGrid>
              <a:tr h="601722">
                <a:tc gridSpan="7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PE" sz="1500" u="none" strike="noStrike" cap="none" dirty="0">
                          <a:solidFill>
                            <a:srgbClr val="2A3289"/>
                          </a:solidFill>
                          <a:latin typeface="AA Smart Sans Bold" panose="00000800000000000000" pitchFamily="50" charset="0"/>
                          <a:cs typeface="Calibri"/>
                          <a:sym typeface="Calibri"/>
                        </a:rPr>
                        <a:t>Objetivo:</a:t>
                      </a: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chemeClr val="lt1"/>
                        </a:solidFill>
                        <a:latin typeface="AA Smart Sans Bold" panose="00000800000000000000" pitchFamily="50" charset="0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328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chemeClr val="lt1"/>
                        </a:solidFill>
                        <a:latin typeface="AA Smart Sans Bold" panose="000008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32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224942"/>
                  </a:ext>
                </a:extLst>
              </a:tr>
              <a:tr h="601722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ES" sz="1500" b="1" u="none" strike="noStrike" cap="none" dirty="0">
                          <a:solidFill>
                            <a:schemeClr val="lt1"/>
                          </a:solidFill>
                          <a:latin typeface="AA Smart Sans Bold" panose="00000800000000000000" pitchFamily="50" charset="0"/>
                          <a:cs typeface="Calibri"/>
                          <a:sym typeface="Calibri"/>
                        </a:rPr>
                        <a:t>Actividades</a:t>
                      </a:r>
                      <a:endParaRPr sz="1500" u="none" strike="noStrike" cap="none" dirty="0">
                        <a:solidFill>
                          <a:schemeClr val="lt1"/>
                        </a:solidFill>
                        <a:latin typeface="AA Smart Sans Bold" panose="00000800000000000000" pitchFamily="50" charset="0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3289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MX" sz="1500" u="none" strike="noStrike" cap="none" dirty="0">
                          <a:solidFill>
                            <a:schemeClr val="lt1"/>
                          </a:solidFill>
                          <a:latin typeface="AA Smart Sans Bold" panose="00000800000000000000" pitchFamily="50" charset="0"/>
                          <a:cs typeface="Calibri"/>
                          <a:sym typeface="Calibri"/>
                        </a:rPr>
                        <a:t>Recursos</a:t>
                      </a:r>
                      <a:endParaRPr sz="1500" u="none" strike="noStrike" cap="none" dirty="0">
                        <a:solidFill>
                          <a:schemeClr val="lt1"/>
                        </a:solidFill>
                        <a:latin typeface="AA Smart Sans Bold" panose="00000800000000000000" pitchFamily="50" charset="0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328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PE" sz="1500" u="none" strike="noStrike" cap="none" dirty="0">
                          <a:solidFill>
                            <a:schemeClr val="lt1"/>
                          </a:solidFill>
                          <a:latin typeface="AA Smart Sans Bold" panose="00000800000000000000" pitchFamily="50" charset="0"/>
                          <a:ea typeface="Calibri"/>
                          <a:cs typeface="Calibri"/>
                          <a:sym typeface="Calibri"/>
                        </a:rPr>
                        <a:t>Cronograma</a:t>
                      </a:r>
                      <a:endParaRPr sz="1500" u="none" strike="noStrike" cap="none" dirty="0">
                        <a:solidFill>
                          <a:schemeClr val="lt1"/>
                        </a:solidFill>
                        <a:latin typeface="AA Smart Sans Bold" panose="000008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32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chemeClr val="lt1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A32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635498"/>
                  </a:ext>
                </a:extLst>
              </a:tr>
              <a:tr h="474143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MX" sz="1500" u="none" strike="noStrike" cap="none" dirty="0">
                          <a:solidFill>
                            <a:schemeClr val="bg1"/>
                          </a:solidFill>
                          <a:latin typeface="AA Smart Sans Bold" panose="00000800000000000000" pitchFamily="50" charset="0"/>
                          <a:ea typeface="Calibri"/>
                          <a:cs typeface="Calibri"/>
                          <a:sym typeface="Calibri"/>
                        </a:rPr>
                        <a:t>Días</a:t>
                      </a:r>
                      <a:endParaRPr sz="1500" u="none" strike="noStrike" cap="none" dirty="0">
                        <a:solidFill>
                          <a:schemeClr val="bg1"/>
                        </a:solidFill>
                        <a:latin typeface="AA Smart Sans Bold" panose="000008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328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2A3289"/>
                        </a:solidFill>
                        <a:latin typeface="AA Smart Sans Bold" panose="000008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2A3289"/>
                        </a:solidFill>
                        <a:latin typeface="AA Smart Sans Bold" panose="000008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2A3289"/>
                        </a:solidFill>
                        <a:latin typeface="AA Smart Sans Bold" panose="000008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2A3289"/>
                        </a:solidFill>
                        <a:latin typeface="AA Smart Sans Bold" panose="000008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255864"/>
                  </a:ext>
                </a:extLst>
              </a:tr>
              <a:tr h="502034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MX" sz="1500" u="none" strike="noStrike" cap="none" dirty="0">
                          <a:solidFill>
                            <a:schemeClr val="bg1"/>
                          </a:solidFill>
                          <a:latin typeface="AA Smart Sans Bold" panose="00000800000000000000" pitchFamily="50" charset="0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500" u="none" strike="noStrike" cap="none" dirty="0">
                        <a:solidFill>
                          <a:schemeClr val="bg1"/>
                        </a:solidFill>
                        <a:latin typeface="AA Smart Sans Bold" panose="000008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32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MX" sz="1500" u="none" strike="noStrike" cap="none" dirty="0">
                          <a:solidFill>
                            <a:schemeClr val="bg1"/>
                          </a:solidFill>
                          <a:latin typeface="AA Smart Sans Bold" panose="00000800000000000000" pitchFamily="50" charset="0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500" u="none" strike="noStrike" cap="none" dirty="0">
                        <a:solidFill>
                          <a:schemeClr val="bg1"/>
                        </a:solidFill>
                        <a:latin typeface="AA Smart Sans Bold" panose="000008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32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MX" sz="1500" u="none" strike="noStrike" cap="none" dirty="0">
                          <a:solidFill>
                            <a:schemeClr val="bg1"/>
                          </a:solidFill>
                          <a:latin typeface="AA Smart Sans Bold" panose="00000800000000000000" pitchFamily="50" charset="0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500" u="none" strike="noStrike" cap="none" dirty="0">
                        <a:solidFill>
                          <a:schemeClr val="bg1"/>
                        </a:solidFill>
                        <a:latin typeface="AA Smart Sans Bold" panose="000008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32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MX" sz="1500" u="none" strike="noStrike" cap="none" dirty="0">
                          <a:solidFill>
                            <a:schemeClr val="bg1"/>
                          </a:solidFill>
                          <a:latin typeface="AA Smart Sans Bold" panose="00000800000000000000" pitchFamily="50" charset="0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500" u="none" strike="noStrike" cap="none" dirty="0">
                        <a:solidFill>
                          <a:schemeClr val="bg1"/>
                        </a:solidFill>
                        <a:latin typeface="AA Smart Sans Bold" panose="000008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32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MX" sz="1500" u="none" strike="noStrike" cap="none" dirty="0">
                          <a:solidFill>
                            <a:schemeClr val="bg1"/>
                          </a:solidFill>
                          <a:latin typeface="AA Smart Sans Bold" panose="00000800000000000000" pitchFamily="50" charset="0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500" u="none" strike="noStrike" cap="none" dirty="0">
                        <a:solidFill>
                          <a:schemeClr val="bg1"/>
                        </a:solidFill>
                        <a:latin typeface="AA Smart Sans Bold" panose="000008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32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559912"/>
                  </a:ext>
                </a:extLst>
              </a:tr>
              <a:tr h="87830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MX" sz="1500" u="none" strike="noStrike" cap="none" dirty="0">
                          <a:solidFill>
                            <a:srgbClr val="5F5F5E"/>
                          </a:solidFill>
                          <a:latin typeface="AA Smart Sans" panose="00000500000000000000" pitchFamily="50" charset="0"/>
                          <a:cs typeface="Calibri"/>
                          <a:sym typeface="Calibri"/>
                        </a:rPr>
                        <a:t>1. </a:t>
                      </a: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711659"/>
                  </a:ext>
                </a:extLst>
              </a:tr>
              <a:tr h="87830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MX" sz="1500" u="none" strike="noStrike" cap="none" dirty="0">
                          <a:solidFill>
                            <a:srgbClr val="5F5F5E"/>
                          </a:solidFill>
                          <a:latin typeface="AA Smart Sans" panose="00000500000000000000" pitchFamily="50" charset="0"/>
                          <a:cs typeface="Calibri"/>
                          <a:sym typeface="Calibri"/>
                        </a:rPr>
                        <a:t>2.</a:t>
                      </a: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081329"/>
                  </a:ext>
                </a:extLst>
              </a:tr>
              <a:tr h="87830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MX" sz="1500" u="none" strike="noStrike" cap="none" dirty="0">
                          <a:solidFill>
                            <a:srgbClr val="5F5F5E"/>
                          </a:solidFill>
                          <a:latin typeface="AA Smart Sans" panose="00000500000000000000" pitchFamily="50" charset="0"/>
                          <a:cs typeface="Calibri"/>
                          <a:sym typeface="Calibri"/>
                        </a:rPr>
                        <a:t>3.</a:t>
                      </a: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738978"/>
                  </a:ext>
                </a:extLst>
              </a:tr>
              <a:tr h="87830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MX" sz="1500" u="none" strike="noStrike" cap="none" dirty="0">
                          <a:solidFill>
                            <a:srgbClr val="5F5F5E"/>
                          </a:solidFill>
                          <a:latin typeface="AA Smart Sans" panose="00000500000000000000" pitchFamily="50" charset="0"/>
                          <a:cs typeface="Calibri"/>
                          <a:sym typeface="Calibri"/>
                        </a:rPr>
                        <a:t>4.</a:t>
                      </a: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endParaRPr sz="15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52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757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19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AA Smart Sans</vt:lpstr>
      <vt:lpstr>AA Smart Sans Bold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167</cp:revision>
  <dcterms:created xsi:type="dcterms:W3CDTF">2023-06-09T17:10:22Z</dcterms:created>
  <dcterms:modified xsi:type="dcterms:W3CDTF">2024-07-30T19:04:48Z</dcterms:modified>
</cp:coreProperties>
</file>